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A3"/>
    <a:srgbClr val="F616BB"/>
    <a:srgbClr val="FF0066"/>
    <a:srgbClr val="FFB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8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DF5027-8B4A-4603-9B2D-FFEEDBF0F727}" type="datetimeFigureOut">
              <a:rPr lang="en-US" smtClean="0"/>
              <a:t>5/9/2012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4B7FF7-901F-4204-89E6-FB4B52077A0A}" type="slidenum">
              <a:rPr lang="en-US" smtClean="0"/>
              <a:t>‹#›</a:t>
            </a:fld>
            <a:endParaRPr lang="en-US"/>
          </a:p>
        </p:txBody>
      </p:sp>
    </p:spTree>
    <p:extLst>
      <p:ext uri="{BB962C8B-B14F-4D97-AF65-F5344CB8AC3E}">
        <p14:creationId xmlns:p14="http://schemas.microsoft.com/office/powerpoint/2010/main" val="1609356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4B7FF7-901F-4204-89E6-FB4B52077A0A}" type="slidenum">
              <a:rPr lang="en-US" smtClean="0"/>
              <a:t>1</a:t>
            </a:fld>
            <a:endParaRPr lang="en-US"/>
          </a:p>
        </p:txBody>
      </p:sp>
    </p:spTree>
    <p:extLst>
      <p:ext uri="{BB962C8B-B14F-4D97-AF65-F5344CB8AC3E}">
        <p14:creationId xmlns:p14="http://schemas.microsoft.com/office/powerpoint/2010/main" val="2469011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4B7FF7-901F-4204-89E6-FB4B52077A0A}" type="slidenum">
              <a:rPr lang="en-US" smtClean="0"/>
              <a:t>2</a:t>
            </a:fld>
            <a:endParaRPr lang="en-US"/>
          </a:p>
        </p:txBody>
      </p:sp>
    </p:spTree>
    <p:extLst>
      <p:ext uri="{BB962C8B-B14F-4D97-AF65-F5344CB8AC3E}">
        <p14:creationId xmlns:p14="http://schemas.microsoft.com/office/powerpoint/2010/main" val="1831894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4B7FF7-901F-4204-89E6-FB4B52077A0A}" type="slidenum">
              <a:rPr lang="en-US" smtClean="0"/>
              <a:t>3</a:t>
            </a:fld>
            <a:endParaRPr lang="en-US"/>
          </a:p>
        </p:txBody>
      </p:sp>
    </p:spTree>
    <p:extLst>
      <p:ext uri="{BB962C8B-B14F-4D97-AF65-F5344CB8AC3E}">
        <p14:creationId xmlns:p14="http://schemas.microsoft.com/office/powerpoint/2010/main" val="3384744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4B7FF7-901F-4204-89E6-FB4B52077A0A}" type="slidenum">
              <a:rPr lang="en-US" smtClean="0"/>
              <a:t>4</a:t>
            </a:fld>
            <a:endParaRPr lang="en-US"/>
          </a:p>
        </p:txBody>
      </p:sp>
    </p:spTree>
    <p:extLst>
      <p:ext uri="{BB962C8B-B14F-4D97-AF65-F5344CB8AC3E}">
        <p14:creationId xmlns:p14="http://schemas.microsoft.com/office/powerpoint/2010/main" val="1750351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B935050-F7EE-4C5E-82C1-E6B740D930F5}"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1951512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935050-F7EE-4C5E-82C1-E6B740D930F5}"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2167874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935050-F7EE-4C5E-82C1-E6B740D930F5}"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1711724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935050-F7EE-4C5E-82C1-E6B740D930F5}"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160233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935050-F7EE-4C5E-82C1-E6B740D930F5}"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3267496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B935050-F7EE-4C5E-82C1-E6B740D930F5}"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2111235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B935050-F7EE-4C5E-82C1-E6B740D930F5}" type="datetimeFigureOut">
              <a:rPr lang="en-US" smtClean="0"/>
              <a:pPr/>
              <a:t>5/9/2012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3424125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935050-F7EE-4C5E-82C1-E6B740D930F5}" type="datetimeFigureOut">
              <a:rPr lang="en-US" smtClean="0"/>
              <a:pPr/>
              <a:t>5/9/2012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3218166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935050-F7EE-4C5E-82C1-E6B740D930F5}" type="datetimeFigureOut">
              <a:rPr lang="en-US" smtClean="0"/>
              <a:pPr/>
              <a:t>5/9/2012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1171413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935050-F7EE-4C5E-82C1-E6B740D930F5}"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3391741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935050-F7EE-4C5E-82C1-E6B740D930F5}"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99AE63-BDB3-4697-90FB-59EFA23E839C}" type="slidenum">
              <a:rPr lang="en-US" smtClean="0"/>
              <a:pPr/>
              <a:t>‹#›</a:t>
            </a:fld>
            <a:endParaRPr lang="en-US"/>
          </a:p>
        </p:txBody>
      </p:sp>
    </p:spTree>
    <p:extLst>
      <p:ext uri="{BB962C8B-B14F-4D97-AF65-F5344CB8AC3E}">
        <p14:creationId xmlns:p14="http://schemas.microsoft.com/office/powerpoint/2010/main" val="1090847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A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935050-F7EE-4C5E-82C1-E6B740D930F5}" type="datetimeFigureOut">
              <a:rPr lang="en-US" smtClean="0"/>
              <a:pPr/>
              <a:t>5/9/2012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99AE63-BDB3-4697-90FB-59EFA23E839C}" type="slidenum">
              <a:rPr lang="en-US" smtClean="0"/>
              <a:pPr/>
              <a:t>‹#›</a:t>
            </a:fld>
            <a:endParaRPr lang="en-US"/>
          </a:p>
        </p:txBody>
      </p:sp>
    </p:spTree>
    <p:extLst>
      <p:ext uri="{BB962C8B-B14F-4D97-AF65-F5344CB8AC3E}">
        <p14:creationId xmlns:p14="http://schemas.microsoft.com/office/powerpoint/2010/main" val="1989958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2438400" cy="17526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Ferrari World</a:t>
            </a:r>
            <a:endParaRPr lang="en-US" dirty="0"/>
          </a:p>
        </p:txBody>
      </p:sp>
      <p:sp>
        <p:nvSpPr>
          <p:cNvPr id="5" name="Rectangle 4"/>
          <p:cNvSpPr/>
          <p:nvPr/>
        </p:nvSpPr>
        <p:spPr>
          <a:xfrm>
            <a:off x="2438400" y="876300"/>
            <a:ext cx="4876800" cy="14859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Burj </a:t>
            </a:r>
            <a:r>
              <a:rPr lang="en-US" altLang="ko-KR" dirty="0" smtClean="0"/>
              <a:t>Khalifa</a:t>
            </a:r>
            <a:endParaRPr lang="en-US" dirty="0" smtClean="0"/>
          </a:p>
        </p:txBody>
      </p:sp>
      <p:sp>
        <p:nvSpPr>
          <p:cNvPr id="6" name="Rectangle 5"/>
          <p:cNvSpPr/>
          <p:nvPr/>
        </p:nvSpPr>
        <p:spPr>
          <a:xfrm>
            <a:off x="5105400" y="2362200"/>
            <a:ext cx="3505200" cy="2667000"/>
          </a:xfrm>
          <a:prstGeom prst="rect">
            <a:avLst/>
          </a:prstGeom>
          <a:solidFill>
            <a:srgbClr val="FFBE0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Desert Safari</a:t>
            </a:r>
          </a:p>
        </p:txBody>
      </p:sp>
      <p:sp>
        <p:nvSpPr>
          <p:cNvPr id="7" name="Rectangle 6"/>
          <p:cNvSpPr/>
          <p:nvPr/>
        </p:nvSpPr>
        <p:spPr>
          <a:xfrm>
            <a:off x="7297838" y="-25400"/>
            <a:ext cx="1828800" cy="1485900"/>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t>P</a:t>
            </a:r>
            <a:r>
              <a:rPr lang="en-US" altLang="ko-KR" dirty="0" smtClean="0"/>
              <a:t>alm </a:t>
            </a:r>
            <a:r>
              <a:rPr lang="en-US" altLang="ko-KR" dirty="0" err="1" smtClean="0"/>
              <a:t>Jumeirah</a:t>
            </a:r>
            <a:endParaRPr lang="en-US" dirty="0"/>
          </a:p>
        </p:txBody>
      </p:sp>
      <p:sp>
        <p:nvSpPr>
          <p:cNvPr id="8" name="Rectangle 7"/>
          <p:cNvSpPr/>
          <p:nvPr/>
        </p:nvSpPr>
        <p:spPr>
          <a:xfrm>
            <a:off x="7322127" y="1485900"/>
            <a:ext cx="1821873" cy="8763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Ski Dubai in Mall of the Emirates</a:t>
            </a:r>
          </a:p>
        </p:txBody>
      </p:sp>
      <p:sp>
        <p:nvSpPr>
          <p:cNvPr id="9" name="Rectangle 8"/>
          <p:cNvSpPr/>
          <p:nvPr/>
        </p:nvSpPr>
        <p:spPr>
          <a:xfrm>
            <a:off x="3276600" y="2362200"/>
            <a:ext cx="1752600" cy="4495800"/>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Burj Al Arab </a:t>
            </a:r>
            <a:endParaRPr lang="en-US" dirty="0"/>
          </a:p>
        </p:txBody>
      </p:sp>
      <p:sp>
        <p:nvSpPr>
          <p:cNvPr id="10" name="Rectangle 9"/>
          <p:cNvSpPr/>
          <p:nvPr/>
        </p:nvSpPr>
        <p:spPr>
          <a:xfrm>
            <a:off x="1066800" y="1752600"/>
            <a:ext cx="1371600" cy="3962400"/>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Atlantis Hotel</a:t>
            </a:r>
          </a:p>
        </p:txBody>
      </p:sp>
      <p:sp>
        <p:nvSpPr>
          <p:cNvPr id="11" name="Rectangle 10"/>
          <p:cNvSpPr/>
          <p:nvPr/>
        </p:nvSpPr>
        <p:spPr>
          <a:xfrm>
            <a:off x="2438400" y="2362200"/>
            <a:ext cx="838200" cy="2057400"/>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Dubai Mall</a:t>
            </a:r>
            <a:endParaRPr lang="en-US" dirty="0"/>
          </a:p>
        </p:txBody>
      </p:sp>
      <p:sp>
        <p:nvSpPr>
          <p:cNvPr id="13" name="L-Shape 12"/>
          <p:cNvSpPr/>
          <p:nvPr/>
        </p:nvSpPr>
        <p:spPr>
          <a:xfrm>
            <a:off x="0" y="1752600"/>
            <a:ext cx="2057400" cy="5029200"/>
          </a:xfrm>
          <a:prstGeom prst="corne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Grand Mosque</a:t>
            </a:r>
            <a:endParaRPr lang="en-US" dirty="0"/>
          </a:p>
        </p:txBody>
      </p:sp>
      <p:sp>
        <p:nvSpPr>
          <p:cNvPr id="14" name="Rectangle 13"/>
          <p:cNvSpPr/>
          <p:nvPr/>
        </p:nvSpPr>
        <p:spPr>
          <a:xfrm>
            <a:off x="5715000" y="5105400"/>
            <a:ext cx="2133600" cy="16764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Gold Souk</a:t>
            </a:r>
            <a:endParaRPr lang="en-US" dirty="0"/>
          </a:p>
        </p:txBody>
      </p:sp>
      <p:sp>
        <p:nvSpPr>
          <p:cNvPr id="15" name="TextBox 14"/>
          <p:cNvSpPr txBox="1"/>
          <p:nvPr/>
        </p:nvSpPr>
        <p:spPr>
          <a:xfrm>
            <a:off x="2514599" y="132775"/>
            <a:ext cx="4724401" cy="584775"/>
          </a:xfrm>
          <a:prstGeom prst="rect">
            <a:avLst/>
          </a:prstGeom>
          <a:noFill/>
        </p:spPr>
        <p:txBody>
          <a:bodyPr wrap="square" rtlCol="0">
            <a:spAutoFit/>
          </a:bodyPr>
          <a:lstStyle/>
          <a:p>
            <a:r>
              <a:rPr lang="en-US" sz="1600" dirty="0" smtClean="0"/>
              <a:t>My back ground picture is sand because many sand in UAE</a:t>
            </a:r>
            <a:endParaRPr lang="en-US" sz="1600" dirty="0"/>
          </a:p>
        </p:txBody>
      </p:sp>
      <p:sp>
        <p:nvSpPr>
          <p:cNvPr id="2" name="TextBox 1"/>
          <p:cNvSpPr txBox="1"/>
          <p:nvPr/>
        </p:nvSpPr>
        <p:spPr>
          <a:xfrm>
            <a:off x="1014232" y="5761299"/>
            <a:ext cx="3581400" cy="769441"/>
          </a:xfrm>
          <a:prstGeom prst="rect">
            <a:avLst/>
          </a:prstGeom>
          <a:noFill/>
        </p:spPr>
        <p:txBody>
          <a:bodyPr wrap="square" rtlCol="0">
            <a:spAutoFit/>
          </a:bodyPr>
          <a:lstStyle/>
          <a:p>
            <a:r>
              <a:rPr lang="en-US" sz="4400" dirty="0" smtClean="0"/>
              <a:t>Design idea -1</a:t>
            </a:r>
            <a:endParaRPr lang="en-US" sz="4400" dirty="0"/>
          </a:p>
        </p:txBody>
      </p:sp>
    </p:spTree>
    <p:extLst>
      <p:ext uri="{BB962C8B-B14F-4D97-AF65-F5344CB8AC3E}">
        <p14:creationId xmlns:p14="http://schemas.microsoft.com/office/powerpoint/2010/main" val="1503926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4599" y="132775"/>
            <a:ext cx="4724401" cy="584775"/>
          </a:xfrm>
          <a:prstGeom prst="rect">
            <a:avLst/>
          </a:prstGeom>
          <a:noFill/>
        </p:spPr>
        <p:txBody>
          <a:bodyPr wrap="square" rtlCol="0">
            <a:spAutoFit/>
          </a:bodyPr>
          <a:lstStyle/>
          <a:p>
            <a:r>
              <a:rPr lang="en-US" sz="1600" dirty="0" smtClean="0"/>
              <a:t>My back ground picture is sand because many sand in UAE</a:t>
            </a:r>
            <a:endParaRPr lang="en-US" sz="1600" dirty="0"/>
          </a:p>
        </p:txBody>
      </p:sp>
      <p:sp>
        <p:nvSpPr>
          <p:cNvPr id="7" name="눈물 방울 6"/>
          <p:cNvSpPr/>
          <p:nvPr/>
        </p:nvSpPr>
        <p:spPr>
          <a:xfrm>
            <a:off x="36653" y="1078376"/>
            <a:ext cx="3124200" cy="1600200"/>
          </a:xfrm>
          <a:prstGeom prst="teardrop">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Grand Mosque</a:t>
            </a:r>
            <a:endParaRPr lang="ko-KR" altLang="en-US" dirty="0"/>
          </a:p>
        </p:txBody>
      </p:sp>
      <p:sp>
        <p:nvSpPr>
          <p:cNvPr id="8" name="눈물 방울 7"/>
          <p:cNvSpPr/>
          <p:nvPr/>
        </p:nvSpPr>
        <p:spPr>
          <a:xfrm>
            <a:off x="3200400" y="609600"/>
            <a:ext cx="3276600" cy="1676400"/>
          </a:xfrm>
          <a:prstGeom prst="teardrop">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Dubai Mall</a:t>
            </a:r>
            <a:endParaRPr lang="ko-KR" altLang="en-US" dirty="0"/>
          </a:p>
        </p:txBody>
      </p:sp>
      <p:sp>
        <p:nvSpPr>
          <p:cNvPr id="9" name="눈물 방울 8"/>
          <p:cNvSpPr/>
          <p:nvPr/>
        </p:nvSpPr>
        <p:spPr>
          <a:xfrm>
            <a:off x="2590800" y="2133600"/>
            <a:ext cx="1295400" cy="4343400"/>
          </a:xfrm>
          <a:prstGeom prst="teardrop">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Burj </a:t>
            </a:r>
            <a:r>
              <a:rPr lang="en-US" altLang="ko-KR" dirty="0" err="1" smtClean="0"/>
              <a:t>Khalifa</a:t>
            </a:r>
            <a:endParaRPr lang="ko-KR" altLang="en-US" dirty="0"/>
          </a:p>
        </p:txBody>
      </p:sp>
      <p:sp>
        <p:nvSpPr>
          <p:cNvPr id="10" name="눈물 방울 9"/>
          <p:cNvSpPr/>
          <p:nvPr/>
        </p:nvSpPr>
        <p:spPr>
          <a:xfrm>
            <a:off x="0" y="2667000"/>
            <a:ext cx="2743200" cy="1066800"/>
          </a:xfrm>
          <a:prstGeom prst="teardrop">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t>Palm </a:t>
            </a:r>
            <a:r>
              <a:rPr lang="en-US" altLang="ko-KR" dirty="0" err="1" smtClean="0"/>
              <a:t>Jumeirah</a:t>
            </a:r>
            <a:endParaRPr lang="en-US" dirty="0"/>
          </a:p>
        </p:txBody>
      </p:sp>
      <p:sp>
        <p:nvSpPr>
          <p:cNvPr id="11" name="눈물 방울 10"/>
          <p:cNvSpPr/>
          <p:nvPr/>
        </p:nvSpPr>
        <p:spPr>
          <a:xfrm>
            <a:off x="228600" y="3810000"/>
            <a:ext cx="2057400" cy="2895600"/>
          </a:xfrm>
          <a:prstGeom prst="teardrop">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Desert Safari</a:t>
            </a:r>
            <a:endParaRPr lang="ko-KR" altLang="en-US" dirty="0"/>
          </a:p>
        </p:txBody>
      </p:sp>
      <p:sp>
        <p:nvSpPr>
          <p:cNvPr id="12" name="눈물 방울 11"/>
          <p:cNvSpPr/>
          <p:nvPr/>
        </p:nvSpPr>
        <p:spPr>
          <a:xfrm>
            <a:off x="6743700" y="381000"/>
            <a:ext cx="1828800" cy="2438400"/>
          </a:xfrm>
          <a:prstGeom prst="teardrop">
            <a:avLst>
              <a:gd name="adj" fmla="val 91604"/>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Ferrari World</a:t>
            </a:r>
            <a:endParaRPr lang="ko-KR" altLang="en-US" dirty="0"/>
          </a:p>
        </p:txBody>
      </p:sp>
      <p:sp>
        <p:nvSpPr>
          <p:cNvPr id="13" name="눈물 방울 12"/>
          <p:cNvSpPr/>
          <p:nvPr/>
        </p:nvSpPr>
        <p:spPr>
          <a:xfrm>
            <a:off x="3886200" y="2667000"/>
            <a:ext cx="3310603" cy="1524000"/>
          </a:xfrm>
          <a:prstGeom prst="teardrop">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Atlantis </a:t>
            </a:r>
            <a:endParaRPr lang="ko-KR" altLang="en-US" dirty="0"/>
          </a:p>
        </p:txBody>
      </p:sp>
      <p:sp>
        <p:nvSpPr>
          <p:cNvPr id="14" name="눈물 방울 13"/>
          <p:cNvSpPr/>
          <p:nvPr/>
        </p:nvSpPr>
        <p:spPr>
          <a:xfrm>
            <a:off x="7543800" y="2819400"/>
            <a:ext cx="1600200" cy="16002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Ski Dubai</a:t>
            </a:r>
            <a:endParaRPr lang="ko-KR" altLang="en-US" dirty="0"/>
          </a:p>
        </p:txBody>
      </p:sp>
      <p:sp>
        <p:nvSpPr>
          <p:cNvPr id="15" name="눈물 방울 14"/>
          <p:cNvSpPr/>
          <p:nvPr/>
        </p:nvSpPr>
        <p:spPr>
          <a:xfrm>
            <a:off x="6858000" y="4267200"/>
            <a:ext cx="1600200" cy="2514600"/>
          </a:xfrm>
          <a:prstGeom prst="teardrop">
            <a:avLst>
              <a:gd name="adj" fmla="val 7681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Gold Souk</a:t>
            </a:r>
            <a:endParaRPr lang="ko-KR" altLang="en-US" dirty="0"/>
          </a:p>
        </p:txBody>
      </p:sp>
      <p:sp>
        <p:nvSpPr>
          <p:cNvPr id="16" name="눈물 방울 15"/>
          <p:cNvSpPr/>
          <p:nvPr/>
        </p:nvSpPr>
        <p:spPr>
          <a:xfrm>
            <a:off x="3886200" y="4191000"/>
            <a:ext cx="2895600" cy="2286000"/>
          </a:xfrm>
          <a:prstGeom prst="teardrop">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t>Burj Al Arab</a:t>
            </a:r>
            <a:endParaRPr lang="ko-KR" altLang="en-US" dirty="0"/>
          </a:p>
        </p:txBody>
      </p:sp>
      <p:sp>
        <p:nvSpPr>
          <p:cNvPr id="17" name="TextBox 16"/>
          <p:cNvSpPr txBox="1"/>
          <p:nvPr/>
        </p:nvSpPr>
        <p:spPr>
          <a:xfrm>
            <a:off x="1014232" y="5761299"/>
            <a:ext cx="3581400" cy="769441"/>
          </a:xfrm>
          <a:prstGeom prst="rect">
            <a:avLst/>
          </a:prstGeom>
          <a:noFill/>
        </p:spPr>
        <p:txBody>
          <a:bodyPr wrap="square" rtlCol="0">
            <a:spAutoFit/>
          </a:bodyPr>
          <a:lstStyle/>
          <a:p>
            <a:r>
              <a:rPr lang="en-US" sz="4400" dirty="0" smtClean="0"/>
              <a:t>Design idea -2</a:t>
            </a:r>
            <a:endParaRPr lang="en-US" sz="4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n 3"/>
          <p:cNvSpPr/>
          <p:nvPr/>
        </p:nvSpPr>
        <p:spPr>
          <a:xfrm rot="495373">
            <a:off x="2912917" y="291776"/>
            <a:ext cx="3352800" cy="5883620"/>
          </a:xfrm>
          <a:prstGeom prst="can">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r="100000" b="100000"/>
            </a:path>
            <a:tileRect l="-100000" t="-10000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an 4"/>
          <p:cNvSpPr/>
          <p:nvPr/>
        </p:nvSpPr>
        <p:spPr>
          <a:xfrm rot="896157">
            <a:off x="5876042" y="1600199"/>
            <a:ext cx="2209800" cy="4495800"/>
          </a:xfrm>
          <a:prstGeom prst="ca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353685">
            <a:off x="990600" y="1828800"/>
            <a:ext cx="2133600" cy="3886200"/>
          </a:xfrm>
          <a:prstGeom prst="can">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a:solidFill>
              <a:schemeClr val="tx1"/>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29000" y="3048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447542" y="1462812"/>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219200" y="1745909"/>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395092">
            <a:off x="3313516" y="919545"/>
            <a:ext cx="875252" cy="3563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390201" y="1295400"/>
            <a:ext cx="1781999" cy="1219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304890">
            <a:off x="4328539" y="2710454"/>
            <a:ext cx="1334769" cy="1416429"/>
          </a:xfrm>
          <a:prstGeom prst="roundRect">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783189">
            <a:off x="1277193" y="2421147"/>
            <a:ext cx="1447800" cy="1676401"/>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nip Same Side Corner Rectangle 13"/>
          <p:cNvSpPr/>
          <p:nvPr/>
        </p:nvSpPr>
        <p:spPr>
          <a:xfrm>
            <a:off x="1219200" y="4191000"/>
            <a:ext cx="1676400" cy="1371600"/>
          </a:xfrm>
          <a:prstGeom prst="snip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3200400" y="4521433"/>
            <a:ext cx="2133599" cy="1292855"/>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6257042" y="2244073"/>
            <a:ext cx="914400" cy="914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rot="11227607">
            <a:off x="6028442" y="3217056"/>
            <a:ext cx="1905000" cy="1262086"/>
          </a:xfrm>
          <a:prstGeom prst="right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p:cNvSpPr/>
          <p:nvPr/>
        </p:nvSpPr>
        <p:spPr>
          <a:xfrm>
            <a:off x="7056901" y="2514599"/>
            <a:ext cx="1087616" cy="831510"/>
          </a:xfrm>
          <a:prstGeom prst="triangle">
            <a:avLst/>
          </a:prstGeom>
          <a:solidFill>
            <a:srgbClr val="F616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915742" y="4554228"/>
            <a:ext cx="1510090" cy="1193567"/>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a:off x="5410200" y="457200"/>
            <a:ext cx="1905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7171442" y="457200"/>
            <a:ext cx="143758" cy="1272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1752600" y="457200"/>
            <a:ext cx="5562600" cy="1288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425832" y="152400"/>
            <a:ext cx="1718168" cy="1477328"/>
          </a:xfrm>
          <a:prstGeom prst="rect">
            <a:avLst/>
          </a:prstGeom>
          <a:noFill/>
        </p:spPr>
        <p:txBody>
          <a:bodyPr wrap="square" rtlCol="0">
            <a:spAutoFit/>
          </a:bodyPr>
          <a:lstStyle/>
          <a:p>
            <a:r>
              <a:rPr lang="en-US" dirty="0" smtClean="0"/>
              <a:t>This is a shaped collage to represent the little in the deserts of UAE</a:t>
            </a:r>
            <a:endParaRPr lang="en-US" dirty="0"/>
          </a:p>
        </p:txBody>
      </p:sp>
      <p:sp>
        <p:nvSpPr>
          <p:cNvPr id="27" name="TextBox 26"/>
          <p:cNvSpPr txBox="1"/>
          <p:nvPr/>
        </p:nvSpPr>
        <p:spPr>
          <a:xfrm>
            <a:off x="152400" y="152400"/>
            <a:ext cx="2438400" cy="646331"/>
          </a:xfrm>
          <a:prstGeom prst="rect">
            <a:avLst/>
          </a:prstGeom>
          <a:noFill/>
        </p:spPr>
        <p:txBody>
          <a:bodyPr wrap="square" rtlCol="0">
            <a:spAutoFit/>
          </a:bodyPr>
          <a:lstStyle/>
          <a:p>
            <a:r>
              <a:rPr lang="en-US" dirty="0" smtClean="0"/>
              <a:t>The background is sand color.</a:t>
            </a:r>
            <a:endParaRPr lang="en-US" dirty="0"/>
          </a:p>
        </p:txBody>
      </p:sp>
      <p:cxnSp>
        <p:nvCxnSpPr>
          <p:cNvPr id="29" name="Straight Arrow Connector 28"/>
          <p:cNvCxnSpPr/>
          <p:nvPr/>
        </p:nvCxnSpPr>
        <p:spPr>
          <a:xfrm flipH="1">
            <a:off x="609600" y="3581400"/>
            <a:ext cx="990600" cy="1981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609600" y="5257800"/>
            <a:ext cx="1391493"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0" y="5562600"/>
            <a:ext cx="1485900" cy="923330"/>
          </a:xfrm>
          <a:prstGeom prst="rect">
            <a:avLst/>
          </a:prstGeom>
          <a:noFill/>
        </p:spPr>
        <p:txBody>
          <a:bodyPr wrap="square" rtlCol="0">
            <a:spAutoFit/>
          </a:bodyPr>
          <a:lstStyle/>
          <a:p>
            <a:r>
              <a:rPr lang="en-US" dirty="0" smtClean="0"/>
              <a:t>These are the landmarks of UAE</a:t>
            </a:r>
            <a:endParaRPr lang="en-US" dirty="0"/>
          </a:p>
        </p:txBody>
      </p:sp>
      <p:sp>
        <p:nvSpPr>
          <p:cNvPr id="33" name="TextBox 32"/>
          <p:cNvSpPr txBox="1"/>
          <p:nvPr/>
        </p:nvSpPr>
        <p:spPr>
          <a:xfrm>
            <a:off x="5351361" y="5811395"/>
            <a:ext cx="3581400" cy="769441"/>
          </a:xfrm>
          <a:prstGeom prst="rect">
            <a:avLst/>
          </a:prstGeom>
          <a:noFill/>
        </p:spPr>
        <p:txBody>
          <a:bodyPr wrap="square" rtlCol="0">
            <a:spAutoFit/>
          </a:bodyPr>
          <a:lstStyle/>
          <a:p>
            <a:r>
              <a:rPr lang="en-US" sz="4400" dirty="0" smtClean="0"/>
              <a:t>Design idea -3</a:t>
            </a:r>
            <a:endParaRPr lang="en-US" sz="4400" dirty="0"/>
          </a:p>
        </p:txBody>
      </p:sp>
    </p:spTree>
    <p:extLst>
      <p:ext uri="{BB962C8B-B14F-4D97-AF65-F5344CB8AC3E}">
        <p14:creationId xmlns:p14="http://schemas.microsoft.com/office/powerpoint/2010/main" val="3051318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133350"/>
            <a:ext cx="4876800" cy="1143000"/>
          </a:xfrm>
        </p:spPr>
        <p:txBody>
          <a:bodyPr>
            <a:normAutofit fontScale="90000"/>
          </a:bodyPr>
          <a:lstStyle/>
          <a:p>
            <a:r>
              <a:rPr lang="en-US" dirty="0" smtClean="0"/>
              <a:t>My justification on selecting design idea-3</a:t>
            </a:r>
            <a:endParaRPr lang="en-US" dirty="0"/>
          </a:p>
        </p:txBody>
      </p:sp>
      <p:sp>
        <p:nvSpPr>
          <p:cNvPr id="3" name="Content Placeholder 2"/>
          <p:cNvSpPr>
            <a:spLocks noGrp="1"/>
          </p:cNvSpPr>
          <p:nvPr>
            <p:ph idx="1"/>
          </p:nvPr>
        </p:nvSpPr>
        <p:spPr>
          <a:xfrm>
            <a:off x="4038600" y="1600200"/>
            <a:ext cx="5038600" cy="4648200"/>
          </a:xfrm>
        </p:spPr>
        <p:txBody>
          <a:bodyPr>
            <a:normAutofit fontScale="77500" lnSpcReduction="20000"/>
          </a:bodyPr>
          <a:lstStyle/>
          <a:p>
            <a:pPr marL="0" indent="0">
              <a:buNone/>
            </a:pPr>
            <a:r>
              <a:rPr lang="en-US" dirty="0" smtClean="0"/>
              <a:t>I choose the background as sand color because UAE is a desert. Many people use the desert for fun such as dune bashing and safari and litter the place.</a:t>
            </a:r>
          </a:p>
          <a:p>
            <a:pPr marL="0" indent="0">
              <a:buNone/>
            </a:pPr>
            <a:r>
              <a:rPr lang="en-US" dirty="0" smtClean="0"/>
              <a:t>Through my collage I want to bring about an awareness in society about keeping the environment clean.</a:t>
            </a:r>
          </a:p>
          <a:p>
            <a:pPr marL="0" indent="0">
              <a:buNone/>
            </a:pPr>
            <a:r>
              <a:rPr lang="en-US" dirty="0" smtClean="0"/>
              <a:t>The cans represent the litter and the landmarks remind us that through development we still need to keep our surroundings neat for generations to come.</a:t>
            </a:r>
            <a:endParaRPr lang="en-US" dirty="0"/>
          </a:p>
        </p:txBody>
      </p:sp>
      <p:pic>
        <p:nvPicPr>
          <p:cNvPr id="1026" name="Picture 2" descr="http://gulfnews.com/polopoly_fs/litter-being-collected-in-the-desert-near-sharjah-1.968490!image/1431503974.jpg_gen/derivatives/box_475/143150397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4" y="0"/>
            <a:ext cx="3873906" cy="25527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681" y="2971800"/>
            <a:ext cx="4111906" cy="1754326"/>
          </a:xfrm>
          <a:prstGeom prst="rect">
            <a:avLst/>
          </a:prstGeom>
        </p:spPr>
        <p:txBody>
          <a:bodyPr wrap="square">
            <a:spAutoFit/>
          </a:bodyPr>
          <a:lstStyle/>
          <a:p>
            <a:r>
              <a:rPr lang="en-US" dirty="0"/>
              <a:t>The desert, a vital part of UAE culture and heritage, is not only an important component of economic growth, it is home to hundreds of species other than man, whether plants, mammals, birds, reptiles, arachnids or insects.</a:t>
            </a:r>
            <a:endParaRPr lang="en-US" dirty="0">
              <a:effectLst/>
            </a:endParaRPr>
          </a:p>
        </p:txBody>
      </p:sp>
      <p:sp>
        <p:nvSpPr>
          <p:cNvPr id="5" name="Rectangle 4"/>
          <p:cNvSpPr/>
          <p:nvPr/>
        </p:nvSpPr>
        <p:spPr>
          <a:xfrm>
            <a:off x="8681" y="4953000"/>
            <a:ext cx="4029919" cy="923330"/>
          </a:xfrm>
          <a:prstGeom prst="rect">
            <a:avLst/>
          </a:prstGeom>
        </p:spPr>
        <p:txBody>
          <a:bodyPr wrap="square">
            <a:spAutoFit/>
          </a:bodyPr>
          <a:lstStyle/>
          <a:p>
            <a:r>
              <a:rPr lang="en-US" dirty="0"/>
              <a:t>http://gulfnews.com/news/gulf/uae/environment/desert-clean-up-drive-starts-thursday-1.974001</a:t>
            </a:r>
          </a:p>
        </p:txBody>
      </p:sp>
    </p:spTree>
    <p:extLst>
      <p:ext uri="{BB962C8B-B14F-4D97-AF65-F5344CB8AC3E}">
        <p14:creationId xmlns:p14="http://schemas.microsoft.com/office/powerpoint/2010/main" val="20332184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240</Words>
  <Application>Microsoft Office PowerPoint</Application>
  <PresentationFormat>On-screen Show (4:3)</PresentationFormat>
  <Paragraphs>38</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My justification on selecting design idea-3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Veena</cp:lastModifiedBy>
  <cp:revision>7</cp:revision>
  <dcterms:created xsi:type="dcterms:W3CDTF">2012-05-08T09:24:57Z</dcterms:created>
  <dcterms:modified xsi:type="dcterms:W3CDTF">2012-05-09T14:05:46Z</dcterms:modified>
</cp:coreProperties>
</file>