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8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D13A-3708-40C0-9587-F6D503D6F182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945D-B681-4F69-8BE8-DC8CA2C38A1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D13A-3708-40C0-9587-F6D503D6F182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945D-B681-4F69-8BE8-DC8CA2C38A1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D13A-3708-40C0-9587-F6D503D6F182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945D-B681-4F69-8BE8-DC8CA2C38A1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D13A-3708-40C0-9587-F6D503D6F182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945D-B681-4F69-8BE8-DC8CA2C38A1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D13A-3708-40C0-9587-F6D503D6F182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945D-B681-4F69-8BE8-DC8CA2C38A1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D13A-3708-40C0-9587-F6D503D6F182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945D-B681-4F69-8BE8-DC8CA2C38A1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D13A-3708-40C0-9587-F6D503D6F182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945D-B681-4F69-8BE8-DC8CA2C38A1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D13A-3708-40C0-9587-F6D503D6F182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945D-B681-4F69-8BE8-DC8CA2C38A1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D13A-3708-40C0-9587-F6D503D6F182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945D-B681-4F69-8BE8-DC8CA2C38A1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D13A-3708-40C0-9587-F6D503D6F182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945D-B681-4F69-8BE8-DC8CA2C38A1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3D13A-3708-40C0-9587-F6D503D6F182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0945D-B681-4F69-8BE8-DC8CA2C38A1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3D13A-3708-40C0-9587-F6D503D6F182}" type="datetimeFigureOut">
              <a:rPr lang="ko-KR" altLang="en-US" smtClean="0"/>
              <a:pPr/>
              <a:t>2012-05-06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0945D-B681-4F69-8BE8-DC8CA2C38A1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0" y="5229200"/>
            <a:ext cx="3491880" cy="1628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>
              <a:solidFill>
                <a:srgbClr val="000082"/>
              </a:solidFill>
            </a:endParaRPr>
          </a:p>
          <a:p>
            <a:pPr algn="ctr"/>
            <a:r>
              <a:rPr lang="en-US" altLang="ko-KR" dirty="0" smtClean="0">
                <a:solidFill>
                  <a:srgbClr val="000082"/>
                </a:solidFill>
              </a:rPr>
              <a:t>This is Atlantis Hotel. </a:t>
            </a:r>
          </a:p>
          <a:p>
            <a:pPr algn="ctr"/>
            <a:r>
              <a:rPr lang="en-US" altLang="ko-KR" dirty="0" smtClean="0">
                <a:solidFill>
                  <a:srgbClr val="000082"/>
                </a:solidFill>
              </a:rPr>
              <a:t>this is very biggest</a:t>
            </a:r>
          </a:p>
          <a:p>
            <a:pPr algn="ctr"/>
            <a:r>
              <a:rPr lang="en-US" altLang="ko-KR" dirty="0" smtClean="0">
                <a:solidFill>
                  <a:srgbClr val="000082"/>
                </a:solidFill>
              </a:rPr>
              <a:t>in the UAE. </a:t>
            </a:r>
            <a:endParaRPr lang="ko-KR" altLang="en-US" dirty="0">
              <a:solidFill>
                <a:srgbClr val="000082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 rot="16200000">
            <a:off x="5813884" y="1106997"/>
            <a:ext cx="2664296" cy="3995936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 smtClean="0"/>
          </a:p>
          <a:p>
            <a:pPr algn="ctr"/>
            <a:r>
              <a:rPr lang="en-US" altLang="ko-KR" dirty="0" smtClean="0"/>
              <a:t>This is a </a:t>
            </a:r>
          </a:p>
          <a:p>
            <a:pPr algn="ctr"/>
            <a:r>
              <a:rPr lang="en-US" altLang="ko-KR" dirty="0" smtClean="0"/>
              <a:t>Burj Al</a:t>
            </a:r>
          </a:p>
          <a:p>
            <a:pPr algn="ctr"/>
            <a:r>
              <a:rPr lang="en-US" altLang="ko-KR" dirty="0" smtClean="0"/>
              <a:t>Arab</a:t>
            </a:r>
          </a:p>
          <a:p>
            <a:pPr algn="ctr"/>
            <a:r>
              <a:rPr lang="en-US" altLang="ko-KR" dirty="0" smtClean="0"/>
              <a:t>This is</a:t>
            </a:r>
          </a:p>
          <a:p>
            <a:pPr algn="ctr"/>
            <a:r>
              <a:rPr lang="en-US" altLang="ko-KR" dirty="0" smtClean="0"/>
              <a:t>7 stars</a:t>
            </a:r>
          </a:p>
          <a:p>
            <a:pPr algn="ctr"/>
            <a:r>
              <a:rPr lang="en-US" altLang="ko-KR" dirty="0" smtClean="0"/>
              <a:t>in the </a:t>
            </a:r>
          </a:p>
          <a:p>
            <a:pPr algn="ctr"/>
            <a:r>
              <a:rPr lang="en-US" altLang="ko-KR" dirty="0" smtClean="0"/>
              <a:t>World. </a:t>
            </a:r>
          </a:p>
          <a:p>
            <a:pPr algn="ctr"/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2987824" y="1988840"/>
            <a:ext cx="2736304" cy="31683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 rot="10800000">
            <a:off x="7164288" y="3717032"/>
            <a:ext cx="2016224" cy="31683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0" y="2348880"/>
            <a:ext cx="2987824" cy="316835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</p:txBody>
      </p:sp>
      <p:sp>
        <p:nvSpPr>
          <p:cNvPr id="9" name="직사각형 8"/>
          <p:cNvSpPr/>
          <p:nvPr/>
        </p:nvSpPr>
        <p:spPr>
          <a:xfrm>
            <a:off x="2843808" y="4509120"/>
            <a:ext cx="2520280" cy="234888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This is Dubai Mall. This is biggest in the world.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292080" y="4293096"/>
            <a:ext cx="2160240" cy="256490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This is palm Jumeirah. This is made island at the sea. 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 rot="5400000">
            <a:off x="1889956" y="-765212"/>
            <a:ext cx="1296144" cy="50760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355976" y="908720"/>
            <a:ext cx="4788024" cy="144016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This is Grand Mosque. This is 3</a:t>
            </a:r>
            <a:r>
              <a:rPr lang="en-US" altLang="ko-KR" baseline="30000" dirty="0" smtClean="0">
                <a:solidFill>
                  <a:schemeClr val="tx1"/>
                </a:solidFill>
              </a:rPr>
              <a:t>rd</a:t>
            </a:r>
            <a:r>
              <a:rPr lang="en-US" altLang="ko-KR" dirty="0" smtClean="0">
                <a:solidFill>
                  <a:schemeClr val="tx1"/>
                </a:solidFill>
              </a:rPr>
              <a:t> biggest mosque in the world</a:t>
            </a:r>
          </a:p>
        </p:txBody>
      </p:sp>
      <p:sp>
        <p:nvSpPr>
          <p:cNvPr id="14" name="직사각형 13"/>
          <p:cNvSpPr/>
          <p:nvPr/>
        </p:nvSpPr>
        <p:spPr>
          <a:xfrm rot="985323">
            <a:off x="1396253" y="1945399"/>
            <a:ext cx="2520280" cy="194421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923928" y="2852936"/>
            <a:ext cx="15841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This is Ferrari world. This is only one store in the world. 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524328" y="4365104"/>
            <a:ext cx="16196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This is Desert safari. it is wonderful experience of the desert and Dune bashing is enjoyable. 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 rot="5400000">
            <a:off x="286272" y="910479"/>
            <a:ext cx="11817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Burj Khalifa, this is very tallest in the world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51520" y="4077072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This is ski Dubai. This is inside the Mall of the Emirates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968071">
            <a:off x="1977665" y="2092392"/>
            <a:ext cx="15121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This is Gold Souk. Many people go to the souk and buy the gold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135</Words>
  <Application>Microsoft Office PowerPoint</Application>
  <PresentationFormat>화면 슬라이드 쇼(4:3)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leechj</dc:creator>
  <cp:lastModifiedBy>leechj</cp:lastModifiedBy>
  <cp:revision>13</cp:revision>
  <dcterms:created xsi:type="dcterms:W3CDTF">2012-05-05T07:48:43Z</dcterms:created>
  <dcterms:modified xsi:type="dcterms:W3CDTF">2012-05-06T17:24:57Z</dcterms:modified>
</cp:coreProperties>
</file>