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9" r:id="rId5"/>
    <p:sldId id="264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FF69E9-7792-4548-90EF-A94F98A575BA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90393C-6FCD-4B7A-8C8D-EE13E8B7CB5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imgres?q=supermarket+At+the+Checkout+counter&amp;hl=ko&amp;newwindow=1&amp;biw=1280&amp;bih=844&amp;tbm=isch&amp;tbnid=IgxN2XR535DFPM:&amp;imgrefurl=http://www.shopequip.co.uk/cat.asp?pageid=62&amp;subid=244&amp;docid=9aFxhZkHKFo0eM&amp;imgurl=http://www.shopequip.co.uk/admin/uploads/motorised_checkout_counters.jpg&amp;w=470&amp;h=300&amp;ei=0eDITsT9McfqObzqqOcC&amp;zoom=1&amp;iact=hc&amp;vpx=187&amp;vpy=172&amp;dur=355&amp;hovh=156&amp;hovw=219&amp;tx=157&amp;ty=89&amp;sig=114015950294212274108&amp;page=1&amp;tbnh=149&amp;tbnw=199&amp;start=0&amp;ndsp=20&amp;ved=1t:429,r:0,s:0" TargetMode="External"/><Relationship Id="rId2" Type="http://schemas.openxmlformats.org/officeDocument/2006/relationships/hyperlink" Target="http://www.google.co.kr/imgres?q=supermarket+cctv&amp;hl=ko&amp;newwindow=1&amp;biw=1280&amp;bih=887&amp;tbm=isch&amp;tbnid=3GbCG98Q0AcQaM:&amp;imgrefurl=http://www.aliexpress.com/fm-store/204878/282903-Store-Supermarket-Supplies.html&amp;docid=VD6WvlXCAWKXIM&amp;imgurl=http://img.alibaba.com/wsphoto/v0/374901372/Black_CCTV_WiFi_Wireless_IP_WLAN_Pan_Tilt_IR_Camera.jpg_200x200.jpg&amp;w=200&amp;h=200&amp;ei=O-DITqOyJ43qOZvV4eYK&amp;zoom=1&amp;iact=rc&amp;dur=519&amp;sig=114015950294212274108&amp;page=4&amp;tbnh=156&amp;tbnw=160&amp;start=64&amp;ndsp=21&amp;ved=1t:429,r:0,s:64&amp;tx=78&amp;ty=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kr/imgres?q=supermarket+Take+stock&amp;hl=ko&amp;newwindow=1&amp;biw=1280&amp;bih=844&amp;tbm=isch&amp;tbnid=d_ahwRx-o-ZorM:&amp;imgrefurl=http://disgruntledfilmschoolgrad.blogspot.com/2011_01_01_archive.html&amp;" TargetMode="External"/><Relationship Id="rId5" Type="http://schemas.openxmlformats.org/officeDocument/2006/relationships/hyperlink" Target="http://www.google.co.kr/imgres?q=supermarket+Check+inventory&amp;hl=ko&amp;newwindow=1&amp;biw=1280&amp;bih=887&amp;tbm=isch&amp;tbnid=XyHsl1fm40IGEM:&amp;imgrefurl=http://www.qrbiz.com/buy_supermarket-check-out-computer&amp;docid=ZzMsK9qvWNDIZM&amp;imgurl=http://i01.i.aliimg.com/photo/v0/363849663/Symbol_LS2208AP_supermarket_barcode_scanner.jpg&amp;w=250&amp;h=212&amp;ei=KOLITvPkD8SWOp_znOEP&amp;zoom=1&amp;iact=hc&amp;vpx=447&amp;vpy=343&amp;dur=69&amp;hovh=169&amp;hovw=200&amp;tx=110&amp;ty=77&amp;sig=114015950294212274108&amp;page=1&amp;tbnh=157&amp;tbnw=185&amp;start=0&amp;ndsp=21&amp;ved=1t:429,r:6,s:0" TargetMode="External"/><Relationship Id="rId4" Type="http://schemas.openxmlformats.org/officeDocument/2006/relationships/hyperlink" Target="http://www.google.co.kr/imgres?q=cart&amp;hl=ko&amp;newwindow=1&amp;biw=1280&amp;bih=844&amp;tbm=isch&amp;tbnid=dF1WyRgZrnmV9M:&amp;imgrefurl=http://sellfiles.org/posts/shopping-cart-for-digital-downloads/&amp;docid=LoFrCEtJ01HckM&amp;imgurl=http://sellfiles.org/wp-content/uploads/2010/09/shopping-cart.jpg&amp;w=500&amp;h=500&amp;ei=qOHITtaDE9CUOpCdydUP&amp;zoom=1&amp;iact=rc&amp;dur=311&amp;sig=114015950294212274108&amp;page=1&amp;tbnh=128&amp;tbnw=128&amp;start=0&amp;ndsp=22&amp;ved=1t:429,r:2,s:0&amp;tx=18&amp;ty=7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 : </a:t>
            </a:r>
            <a:r>
              <a:rPr lang="en-US" dirty="0" err="1" smtClean="0"/>
              <a:t>JeongSu</a:t>
            </a:r>
            <a:r>
              <a:rPr lang="en-US" dirty="0" smtClean="0"/>
              <a:t> </a:t>
            </a:r>
            <a:r>
              <a:rPr lang="en-US" dirty="0" smtClean="0"/>
              <a:t>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3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and disadvantages of computerized information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42160"/>
            <a:ext cx="4038600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Advantages</a:t>
            </a:r>
          </a:p>
          <a:p>
            <a:r>
              <a:rPr lang="en-US" dirty="0" smtClean="0"/>
              <a:t>Computer using the mobile news, play the computer games and searching information.</a:t>
            </a:r>
          </a:p>
          <a:p>
            <a:r>
              <a:rPr lang="en-US" dirty="0" smtClean="0"/>
              <a:t>It can repeat a job over and over again. It can never get tired.</a:t>
            </a:r>
          </a:p>
          <a:p>
            <a:r>
              <a:rPr lang="en-US" dirty="0" smtClean="0"/>
              <a:t>Computers are accurate.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42160"/>
            <a:ext cx="4038600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Disadvantages</a:t>
            </a:r>
          </a:p>
          <a:p>
            <a:r>
              <a:rPr lang="en-US" dirty="0" smtClean="0"/>
              <a:t>When many people use the internet it could become very slow.</a:t>
            </a:r>
          </a:p>
          <a:p>
            <a:r>
              <a:rPr lang="en-US" dirty="0" smtClean="0"/>
              <a:t>Very expensive to update frequently. </a:t>
            </a:r>
          </a:p>
          <a:p>
            <a:r>
              <a:rPr lang="en-US" dirty="0" smtClean="0"/>
              <a:t>When there is a power cut computers could get corrupted.</a:t>
            </a:r>
          </a:p>
          <a:p>
            <a:r>
              <a:rPr lang="en-US" dirty="0" smtClean="0"/>
              <a:t>There could loss of data due to hacking, virus attack or phishing.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computerized systems I considered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116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Health systems</a:t>
            </a:r>
          </a:p>
          <a:p>
            <a:r>
              <a:rPr lang="en-US" dirty="0" smtClean="0"/>
              <a:t>Police systems</a:t>
            </a:r>
          </a:p>
          <a:p>
            <a:r>
              <a:rPr lang="en-US" dirty="0" smtClean="0"/>
              <a:t>Airport systems</a:t>
            </a:r>
          </a:p>
          <a:p>
            <a:r>
              <a:rPr lang="en-US" dirty="0" smtClean="0"/>
              <a:t>Supermarket systems</a:t>
            </a:r>
          </a:p>
          <a:p>
            <a:r>
              <a:rPr lang="en-US" dirty="0" smtClean="0"/>
              <a:t>Firefight systems</a:t>
            </a:r>
          </a:p>
          <a:p>
            <a:r>
              <a:rPr lang="en-US" dirty="0" smtClean="0"/>
              <a:t>GPS</a:t>
            </a:r>
          </a:p>
          <a:p>
            <a:r>
              <a:rPr lang="en-US" dirty="0" smtClean="0"/>
              <a:t>Navigation </a:t>
            </a:r>
          </a:p>
          <a:p>
            <a:pPr marL="0" indent="0">
              <a:buNone/>
            </a:pPr>
            <a:r>
              <a:rPr lang="en-US" dirty="0" smtClean="0"/>
              <a:t>I am considering supermarket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7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Supermarket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51037"/>
            <a:ext cx="5181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u="sng" dirty="0" smtClean="0"/>
              <a:t>Supermarket systems use computers for various purposes</a:t>
            </a:r>
          </a:p>
          <a:p>
            <a:r>
              <a:rPr lang="en-US" dirty="0" smtClean="0"/>
              <a:t>Take stock </a:t>
            </a:r>
          </a:p>
          <a:p>
            <a:r>
              <a:rPr lang="en-US" dirty="0" smtClean="0"/>
              <a:t>Check inventory </a:t>
            </a:r>
          </a:p>
          <a:p>
            <a:r>
              <a:rPr lang="en-US" dirty="0" smtClean="0"/>
              <a:t>At the Checkout counter</a:t>
            </a:r>
          </a:p>
          <a:p>
            <a:r>
              <a:rPr lang="en-US" dirty="0" smtClean="0"/>
              <a:t>CCTV</a:t>
            </a:r>
          </a:p>
          <a:p>
            <a:r>
              <a:rPr lang="en-US" dirty="0" smtClean="0"/>
              <a:t>Weight scales </a:t>
            </a:r>
            <a:endParaRPr lang="en-US" dirty="0"/>
          </a:p>
        </p:txBody>
      </p:sp>
      <p:pic>
        <p:nvPicPr>
          <p:cNvPr id="4" name="Picture 2" descr="C:\Users\student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60" y="3175000"/>
            <a:ext cx="1850661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tudent\Desktop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60" y="1905000"/>
            <a:ext cx="191394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student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1717817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student\Desktop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59" y="4831842"/>
            <a:ext cx="1850661" cy="141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tudent\Desktop\0208102226-0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492" y="3359837"/>
            <a:ext cx="1717817" cy="128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62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228" y="430225"/>
            <a:ext cx="8229600" cy="1143000"/>
          </a:xfrm>
        </p:spPr>
        <p:txBody>
          <a:bodyPr/>
          <a:lstStyle/>
          <a:p>
            <a:r>
              <a:rPr lang="en-US" dirty="0" smtClean="0"/>
              <a:t>What people have to say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909" y="1981200"/>
            <a:ext cx="38862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 rot="20949084">
            <a:off x="677113" y="1889717"/>
            <a:ext cx="3886200" cy="21497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Nigel had to say:</a:t>
            </a:r>
          </a:p>
          <a:p>
            <a:pPr algn="ctr"/>
            <a:r>
              <a:rPr lang="en-US" dirty="0" smtClean="0"/>
              <a:t>He visits a supermarket. He thinks computers are useful for  finding an item and checking stock.</a:t>
            </a:r>
            <a:endParaRPr lang="en-US" dirty="0"/>
          </a:p>
        </p:txBody>
      </p:sp>
      <p:sp>
        <p:nvSpPr>
          <p:cNvPr id="6" name="Cloud 5"/>
          <p:cNvSpPr/>
          <p:nvPr/>
        </p:nvSpPr>
        <p:spPr>
          <a:xfrm rot="1564833">
            <a:off x="4730888" y="1981200"/>
            <a:ext cx="4184511" cy="266700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Ms.Tripti had to say: </a:t>
            </a:r>
          </a:p>
          <a:p>
            <a:pPr algn="ctr"/>
            <a:r>
              <a:rPr lang="en-US" dirty="0" smtClean="0"/>
              <a:t>She visits the supermarket and finds computers very  efficient in inventory and cash counter terminals.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3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could be the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4080"/>
            <a:ext cx="8229600" cy="2407920"/>
          </a:xfrm>
        </p:spPr>
        <p:txBody>
          <a:bodyPr/>
          <a:lstStyle/>
          <a:p>
            <a:r>
              <a:rPr lang="en-US" dirty="0" smtClean="0"/>
              <a:t> computer could use more power</a:t>
            </a:r>
          </a:p>
          <a:p>
            <a:r>
              <a:rPr lang="en-US" dirty="0" smtClean="0"/>
              <a:t>Less people are employed and so does not provide more job</a:t>
            </a:r>
          </a:p>
          <a:p>
            <a:r>
              <a:rPr lang="en-US" dirty="0"/>
              <a:t>An ICT system can be costly to set up </a:t>
            </a:r>
            <a:r>
              <a:rPr lang="en-US" dirty="0" smtClean="0"/>
              <a:t>and expert people will </a:t>
            </a:r>
            <a:r>
              <a:rPr lang="en-US" dirty="0"/>
              <a:t>be </a:t>
            </a:r>
            <a:r>
              <a:rPr lang="en-US" dirty="0" smtClean="0"/>
              <a:t>needed </a:t>
            </a:r>
            <a:r>
              <a:rPr lang="en-US" dirty="0"/>
              <a:t>to run it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3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8768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876800" cy="43891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Use of computers in the supermarket is good to some extent and has it’s own demerits.</a:t>
            </a:r>
          </a:p>
          <a:p>
            <a:pPr marL="0" indent="0" algn="just">
              <a:buNone/>
            </a:pPr>
            <a:r>
              <a:rPr lang="en-US" dirty="0" smtClean="0"/>
              <a:t>I visit the supermarket and think computers  are very useful for various purposes.</a:t>
            </a:r>
          </a:p>
          <a:p>
            <a:pPr algn="just"/>
            <a:r>
              <a:rPr lang="en-US" dirty="0" smtClean="0"/>
              <a:t>In big supermarkets item prices can be checked by scanning the barcode on the item against the scanner.</a:t>
            </a:r>
          </a:p>
          <a:p>
            <a:pPr algn="just"/>
            <a:r>
              <a:rPr lang="en-US" dirty="0" smtClean="0"/>
              <a:t>To check if a product is available</a:t>
            </a:r>
          </a:p>
          <a:p>
            <a:pPr algn="just"/>
            <a:r>
              <a:rPr lang="en-US" dirty="0" smtClean="0"/>
              <a:t>Computers are efficient and faster to calculate bills.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delivery.superstock.com/WI/223/1647/PreviewComp/SuperStock_1647R-232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8382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1.gstatic.com/images?q=tbn:ANd9GcQ16kFANSBvKVLPAQXyY90T-O7ds3nbRad6lL_HHM0DCqPmnhE4Kch_jGQa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0"/>
            <a:ext cx="24003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tudent\Desktop\6073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790615"/>
            <a:ext cx="2667000" cy="188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9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30680"/>
            <a:ext cx="8534400" cy="4770120"/>
          </a:xfrm>
        </p:spPr>
        <p:txBody>
          <a:bodyPr>
            <a:normAutofit fontScale="47500" lnSpcReduction="20000"/>
          </a:bodyPr>
          <a:lstStyle/>
          <a:p>
            <a:r>
              <a:rPr lang="en-US" sz="2800" dirty="0">
                <a:hlinkClick r:id="rId2"/>
              </a:rPr>
              <a:t>http://www.google.co.kr/imgres?q=supermarket+cctv&amp;hl=ko&amp;newwindow=1&amp;biw=1280&amp;bih=887&amp;tbm=isch&amp;tbnid=3GbCG98Q0AcQaM:&amp;imgrefurl=http://www.aliexpress.com/fm-store/204878/282903-Store-Supermarket-Supplies.html&amp;docid=VD6WvlXCAWKXIM&amp;imgurl=http://img.alibaba.com/wsphoto/v0/374901372/Black_CCTV_WiFi_Wireless_IP_WLAN_Pan_Tilt_IR_Camera.jpg_200x200.jpg&amp;w=200&amp;h=200&amp;ei=O-DITqOyJ43qOZvV4eYK&amp;zoom=1&amp;iact=rc&amp;dur=519&amp;sig=114015950294212274108&amp;page=4&amp;tbnh=156&amp;tbnw=160&amp;start=64&amp;ndsp=21&amp;ved=1t:429,r:0,s:64&amp;tx=78&amp;ty=87</a:t>
            </a:r>
            <a:endParaRPr lang="en-US" sz="2800" dirty="0"/>
          </a:p>
          <a:p>
            <a:r>
              <a:rPr lang="en-US" sz="2800" dirty="0">
                <a:hlinkClick r:id="rId3"/>
              </a:rPr>
              <a:t>http://www.google.co.kr/imgres?q=supermarket+At+the+Checkout+counter&amp;hl=ko&amp;newwindow=1&amp;biw=1280&amp;bih=844&amp;tbm=isch&amp;tbnid=IgxN2XR535DFPM:&amp;imgrefurl=http://www.shopequip.co.uk/cat.asp%3Fpageid%3D62%26subid%3D244&amp;docid=9aFxhZkHKFo0eM&amp;imgurl=http://www.shopequip.co.uk/admin/uploads/motorised_checkout_counters.jpg&amp;w=470&amp;h=300&amp;ei=0eDITsT9McfqObzqqOcC&amp;zoom=1&amp;iact=hc&amp;vpx=187&amp;vpy=172&amp;dur=355&amp;hovh=156&amp;hovw=219&amp;tx=157&amp;ty=89&amp;sig=114015950294212274108&amp;page=1&amp;tbnh=149&amp;tbnw=199&amp;start=0&amp;ndsp=20&amp;ved=1t:429,r:0,s:0</a:t>
            </a:r>
            <a:endParaRPr lang="en-US" sz="2800" dirty="0"/>
          </a:p>
          <a:p>
            <a:r>
              <a:rPr lang="en-US" sz="2800" dirty="0">
                <a:hlinkClick r:id="rId4"/>
              </a:rPr>
              <a:t>http://www.google.co.kr/imgres?q=cart&amp;hl=ko&amp;newwindow=1&amp;biw=1280&amp;bih=844&amp;tbm=isch&amp;tbnid=dF1WyRgZrnmV9M:&amp;imgrefurl=http://sellfiles.org/posts/shopping-cart-for-digital-downloads/&amp;docid=LoFrCEtJ01HckM&amp;imgurl=http://sellfiles.org/wp-content/uploads/2010/09/shopping-cart.jpg&amp;w=500&amp;h=500&amp;ei=qOHITtaDE9CUOpCdydUP&amp;zoom=1&amp;iact=rc&amp;dur=311&amp;sig=114015950294212274108&amp;page=1&amp;tbnh=128&amp;tbnw=128&amp;start=0&amp;ndsp=22&amp;ved=1t:429,r:2,s:0&amp;tx=18&amp;ty=77</a:t>
            </a:r>
            <a:endParaRPr lang="en-US" sz="2800" dirty="0"/>
          </a:p>
          <a:p>
            <a:r>
              <a:rPr lang="en-US" sz="2800" dirty="0">
                <a:hlinkClick r:id="rId5"/>
              </a:rPr>
              <a:t>http://www.google.co.kr/imgres?q=supermarket+Check+inventory&amp;hl=ko&amp;newwindow=1&amp;biw=1280&amp;bih=887&amp;tbm=isch&amp;tbnid=XyHsl1fm40IGEM:&amp;imgrefurl=http://www.qrbiz.com/buy_supermarket-check-out-computer&amp;docid=ZzMsK9qvWNDIZM&amp;imgurl=http://i01.i.aliimg.com/photo/v0/363849663/Symbol_LS2208AP_supermarket_barcode_scanner.jpg&amp;w=250&amp;h=212&amp;ei=KOLITvPkD8SWOp_znOEP&amp;zoom=1&amp;iact=hc&amp;vpx=447&amp;vpy=343&amp;dur=69&amp;hovh=169&amp;hovw=200&amp;tx=110&amp;ty=77&amp;sig=114015950294212274108&amp;page=1&amp;tbnh=157&amp;tbnw=185&amp;start=0&amp;ndsp=21&amp;ved=1t:429,r:6,s:0</a:t>
            </a:r>
            <a:endParaRPr lang="en-US" sz="2800" dirty="0"/>
          </a:p>
          <a:p>
            <a:r>
              <a:rPr lang="en-US" sz="2800" dirty="0">
                <a:hlinkClick r:id="rId6"/>
              </a:rPr>
              <a:t>http://www.google.co.kr/imgres?q=supermarket+Take+stock&amp;hl=ko&amp;newwindow=1&amp;biw=1280&amp;bih=844&amp;tbm=isch&amp;tbnid=d_ahwRx-o-ZorM:&amp;imgrefurl=http://disgruntledfilmschoolgrad.blogspot.com/2011_01_01_archive.html&amp;</a:t>
            </a:r>
            <a:endParaRPr lang="en-US" sz="2800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88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340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Information Systems</vt:lpstr>
      <vt:lpstr>Advantages and disadvantages of computerized information systems</vt:lpstr>
      <vt:lpstr>All computerized systems I considered</vt:lpstr>
      <vt:lpstr>Supermarket systems</vt:lpstr>
      <vt:lpstr>What people have to say</vt:lpstr>
      <vt:lpstr>What could be the disadvantages</vt:lpstr>
      <vt:lpstr>Conclusion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Systems</dc:title>
  <dc:creator>student</dc:creator>
  <cp:lastModifiedBy>student</cp:lastModifiedBy>
  <cp:revision>13</cp:revision>
  <dcterms:created xsi:type="dcterms:W3CDTF">2011-11-16T11:44:48Z</dcterms:created>
  <dcterms:modified xsi:type="dcterms:W3CDTF">2011-11-27T12:12:24Z</dcterms:modified>
</cp:coreProperties>
</file>